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F30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D3E80-B49D-4C7F-B7CF-495D39B0FD5A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5109-29EE-4462-A8A7-1DDC071F22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tv.info/images/Site05/articles/312/HON2006060166138_p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725043">
            <a:off x="122280" y="2671379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330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FF3300"/>
                </a:solidFill>
                <a:latin typeface="Algerian" pitchFamily="82" charset="0"/>
              </a:rPr>
              <a:t>four-wheelers  </a:t>
            </a:r>
            <a:endParaRPr lang="en-US" dirty="0">
              <a:solidFill>
                <a:srgbClr val="FF33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0756"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20F303"/>
                </a:solidFill>
                <a:latin typeface="Algerian" pitchFamily="82" charset="0"/>
              </a:rPr>
              <a:t>By </a:t>
            </a:r>
            <a:r>
              <a:rPr lang="en-US" dirty="0" err="1" smtClean="0">
                <a:solidFill>
                  <a:srgbClr val="20F303"/>
                </a:solidFill>
                <a:latin typeface="Algerian" pitchFamily="82" charset="0"/>
              </a:rPr>
              <a:t>Trever</a:t>
            </a:r>
            <a:r>
              <a:rPr lang="en-US" dirty="0" smtClean="0">
                <a:solidFill>
                  <a:srgbClr val="20F303"/>
                </a:solidFill>
                <a:latin typeface="Algerian" pitchFamily="82" charset="0"/>
              </a:rPr>
              <a:t> </a:t>
            </a:r>
            <a:r>
              <a:rPr lang="en-US" dirty="0" err="1" smtClean="0">
                <a:solidFill>
                  <a:srgbClr val="20F303"/>
                </a:solidFill>
                <a:latin typeface="Algerian" pitchFamily="82" charset="0"/>
              </a:rPr>
              <a:t>Hollern</a:t>
            </a:r>
            <a:endParaRPr lang="en-US" dirty="0">
              <a:solidFill>
                <a:srgbClr val="20F303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tvriders.com/atvracing/highlifteratvmudnationals/2009/2009-highlifter-mud-nationals-honda-trx-90-atv-lif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293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lifted Honda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used for going through deep water and mud that is why it has such a big lift but it has almost no suspension.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895.photobucket.com/albums/ac156/N_BOHTE/rinconoutla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Front and back racks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Racks are a good accessory for a 4-wheeler because it blocks brush from tearing out wires.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1.gstatic.com/images?q=tbn:ANd9GcSFXmxlPXRd3AkspNYCagxv5O4zElb1d30W6Hz5JACl2zGY3G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Nerf bars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Nerf bars are good for keeping brush away from your feet, legs, and feet so it doesn't cut you.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hlias.com/main.php?g2_view=core.DownloadItem&amp;g2_itemId=255&amp;g2_serialNumber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Racing tires VS Mudding tires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Racing tires have thinner tread on them compared to mudding tires mudding tires are thick and have good traction.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tvriders.com/images/qotm/2009/jan/05-orange-crush-honda-trx450r-qotm-a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Disc breaks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Most 4-wheelers have disc breaks and they get tighter and tighter as you squeeze the breaks.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motorsports-network.com/honda/2000atv/ft300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Racing plastic VS Sport plastic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plastic on sport 4-wheelers has a more square shape so they can have racks on them and racing 4-wheelers do not have a distinctive shape.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sascooter.com/page/atv/images/atv250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Enclosed rims VS Open rims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With enclosed rims you can get pushed around by the wind if you are riding on the road but with open rims the air passes right through it.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Pictures.com</a:t>
            </a:r>
          </a:p>
          <a:p>
            <a:r>
              <a:rPr lang="en-US" dirty="0" smtClean="0"/>
              <a:t>Personal knowledge and experiences.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1.bp.blogspot.com/-nFImd-Z05I4/TV_Ra1LA9vI/AAAAAAAACHg/BIN3UWk1WXs/s1600/Honda_ATV_97375_20080627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400" y="0"/>
            <a:ext cx="111398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Here is a Honda Sport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four-wheeler is used for hauling, mudding, ECT.  Over all it is a good four-wheeler. 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4.bp.blogspot.com/_LpVJVQkiYjc/TQbNugVFvGI/AAAAAAAAC5A/73fpyvB-iGg/s1600/Honda_TRX300EX_2006_ATV-picture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Racing four-wheeler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four-wheeler is meant for racing but you can also use it for mud bogging racing four-wheelers are usually faster than sport 4-wheelers.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189.photobucket.com/albums/z314/colin5993/honda_a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0"/>
            <a:ext cx="1028699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Street racing 4-wheelers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street racing 4-wheeler that is why it has these tires on it you can change it back to a regular racing 4-wheeler.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ts2.mm.bing.net/images/thumbnail.aspx?q=700180800949&amp;id=06c034a38503366b15245e4177775a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8763000" cy="6572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carburetor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not a stock carburetor it is for a racing (Honda only) carburetor it makes it go faster.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arm6.static.flickr.com/5052/5392938239_e6fb7e8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14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mudding 4-wheeler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4-wheeler is used for mudding because it has mud tires but you can change it back to a sport 4-wheeler by changing the tires.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888.photobucket.com/albums/ac88/crankyape20/Atv/123123332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3-wheeler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You can pretty much use this for anything like racing, mudding, trail riding, and for riding on the roads.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681.photobucket.com/albums/vv177/mrRemz/hondaatvfrommotorcyclenews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52499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 showroom quality 4-wheeler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4-wheeler that is meant to be shown off in showrooms although it is probably used for street racing as well.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hondaatvforums.net/gallery/data/500/P1010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Honda shock system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This is a picture of air ride shocks for Honda air ride shocks use air instead of a spring for a smoother ride.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420</Words>
  <Application>Microsoft Office PowerPoint</Application>
  <PresentationFormat>On-screen Show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four-wheelers  </vt:lpstr>
      <vt:lpstr>Here is a Honda Sport</vt:lpstr>
      <vt:lpstr>This is a Racing four-wheeler.</vt:lpstr>
      <vt:lpstr>Street racing 4-wheelers </vt:lpstr>
      <vt:lpstr>This is a carburetor </vt:lpstr>
      <vt:lpstr>This is a mudding 4-wheeler</vt:lpstr>
      <vt:lpstr>This is a 3-wheeler </vt:lpstr>
      <vt:lpstr>A showroom quality 4-wheeler</vt:lpstr>
      <vt:lpstr>Honda shock system</vt:lpstr>
      <vt:lpstr>This is a lifted Honda</vt:lpstr>
      <vt:lpstr>Front and back racks</vt:lpstr>
      <vt:lpstr>Nerf bars</vt:lpstr>
      <vt:lpstr>Racing tires VS Mudding tires</vt:lpstr>
      <vt:lpstr>Disc breaks</vt:lpstr>
      <vt:lpstr>Racing plastic VS Sport plastic</vt:lpstr>
      <vt:lpstr>Enclosed rims VS Open rims</vt:lpstr>
      <vt:lpstr>Bibliography 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Honda four-wheelers  </dc:title>
  <dc:creator>CLEAR LAKE SCHOOL DISTRICT</dc:creator>
  <cp:lastModifiedBy>CLEAR LAKE SCHOOL DISTRICT</cp:lastModifiedBy>
  <cp:revision>16</cp:revision>
  <dcterms:created xsi:type="dcterms:W3CDTF">2011-05-20T19:38:34Z</dcterms:created>
  <dcterms:modified xsi:type="dcterms:W3CDTF">2011-05-24T20:54:37Z</dcterms:modified>
</cp:coreProperties>
</file>